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56" r:id="rId3"/>
    <p:sldId id="258" r:id="rId4"/>
    <p:sldId id="259" r:id="rId5"/>
    <p:sldId id="260" r:id="rId6"/>
    <p:sldId id="272" r:id="rId7"/>
    <p:sldId id="273" r:id="rId8"/>
    <p:sldId id="261" r:id="rId9"/>
    <p:sldId id="262" r:id="rId10"/>
    <p:sldId id="263" r:id="rId11"/>
    <p:sldId id="264" r:id="rId12"/>
    <p:sldId id="265" r:id="rId13"/>
    <p:sldId id="266" r:id="rId14"/>
    <p:sldId id="274" r:id="rId15"/>
    <p:sldId id="267" r:id="rId16"/>
    <p:sldId id="268" r:id="rId17"/>
    <p:sldId id="269" r:id="rId18"/>
    <p:sldId id="270" r:id="rId19"/>
    <p:sldId id="275" r:id="rId2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120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137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08553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3449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95531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0150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048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9988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657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511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510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122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2908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7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7994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632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222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7358FE-1E9B-4F53-BEB5-86DE07080854}" type="datetimeFigureOut">
              <a:rPr lang="es-PE" smtClean="0"/>
              <a:t>24/01/2026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33D15-DB1A-4BC3-A165-EB7FBF9407D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7145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52705" y="1455922"/>
            <a:ext cx="3858013" cy="5144018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99049" y="414599"/>
            <a:ext cx="11091204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9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80809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80809"/>
                </a:solidFill>
                <a:effectLst/>
                <a:latin typeface="Segoe UI Historic"/>
              </a:rPr>
              <a:t>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80809"/>
                </a:solidFill>
                <a:effectLst/>
                <a:latin typeface="Segoe UI Historic"/>
              </a:rPr>
              <a:t>VI JORNADA INTERNACIONAL DE CIENCIAS AVANZADAS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80809"/>
                </a:solidFill>
                <a:effectLst/>
                <a:latin typeface="inherit"/>
              </a:rPr>
              <a:t> 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80809"/>
                </a:solidFill>
                <a:effectLst/>
                <a:latin typeface="Segoe UI Historic"/>
              </a:rPr>
              <a:t> ASTRODINÁMICA Y TELEDETECCIÓN – 2026.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080809"/>
              </a:solidFill>
              <a:effectLst/>
              <a:latin typeface="inherit"/>
            </a:endParaRPr>
          </a:p>
        </p:txBody>
      </p:sp>
      <p:pic>
        <p:nvPicPr>
          <p:cNvPr id="1027" name="Picture 3" descr="🛰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199" y="736899"/>
            <a:ext cx="290044" cy="2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arcador de contenido 11"/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9" y="2620122"/>
            <a:ext cx="2984293" cy="2050541"/>
          </a:xfr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50" y="2508314"/>
            <a:ext cx="2878627" cy="21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F8E82-209F-4936-B01E-3C190C97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CB927E-72CF-4962-8CD5-53442D5A6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6AA364-A70B-4BAA-9BAD-E103F492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61E2B-15A8-4EAE-A236-63C59C91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85BDF-DEC7-488F-9B79-B57D0703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D9C1EA-B0A8-4132-8F8B-E76D2CC9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1C980-BF63-41DD-B7F2-57725471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F987B5-9C91-4BE4-A06F-3F20BEBFD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F52346-61AA-4075-8166-69FC9805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F57D5-6297-494F-A6E6-8553B915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AD8EA0-9D5B-4338-AAE6-583015FC5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E6C0A6-D004-4829-AADC-5A19FDE5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" y="0"/>
            <a:ext cx="7766463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484" y="15957"/>
            <a:ext cx="3873364" cy="239881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954484" y="2685722"/>
            <a:ext cx="40494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METAR: SPHI 241500Z 16008KT 9999 OVC060 26/19 Q1013 RMK BIRD HAZARD RWY 19/01 PP000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954484" y="3546078"/>
            <a:ext cx="40494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METAR: SPJC 241500Z 29007KT 250V310 CAVOK 24/20 Q1014 NOSIG RMK BIRD HAZARD RWY 16R/16L PP000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954484" y="4628370"/>
            <a:ext cx="4334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METAR: SPSO 241500Z 30007KT 9000 NSC 24/21 Q1013 RMK BIRD HAZARD RWY 22/04 PP000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954485" y="5482676"/>
            <a:ext cx="4146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METAR: SPHO 241500Z 04007KT 010V070 6000 BCFG FEW010 BKN080 15/11 Q1029 RMK FG N BIRD HAZARD RWY 02/20 PP000</a:t>
            </a:r>
          </a:p>
        </p:txBody>
      </p:sp>
    </p:spTree>
    <p:extLst>
      <p:ext uri="{BB962C8B-B14F-4D97-AF65-F5344CB8AC3E}">
        <p14:creationId xmlns:p14="http://schemas.microsoft.com/office/powerpoint/2010/main" val="99729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82956-73AB-424D-81AE-12991755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B588BC-2705-4F00-A4B7-C9A26614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0B809A-39B0-4D7A-A824-942A592D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EEE9C-F357-4467-B226-9C277C81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07C029-9A57-4E29-9F42-93F594273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2EAC56-482B-415A-9CB4-18AF7BF8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6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FF1BC-7A3F-4B5C-814D-5E088DC4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DDDFC1-694D-40A1-9079-5CB4A2708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6A3AEE-8A12-469F-BB97-AA436A2D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DE540-3DED-4F69-8BCC-CBA9DE30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70D74D-AE87-4968-B251-CB02CBF6F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C6D923-7369-4F71-9B68-EDB620A5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8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018317" cy="525696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772395" y="5575903"/>
            <a:ext cx="8281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LIC. CARLOS ENRIQUE HUAROTO G</a:t>
            </a:r>
            <a:r>
              <a:rPr lang="en-US" sz="2400" b="1" dirty="0" smtClean="0"/>
              <a:t>.</a:t>
            </a:r>
          </a:p>
          <a:p>
            <a:r>
              <a:rPr lang="en-US" sz="2400" b="1" dirty="0" smtClean="0"/>
              <a:t> </a:t>
            </a:r>
            <a:r>
              <a:rPr lang="en-US" sz="2400" b="1" dirty="0"/>
              <a:t>ESPECIALISTA AERONAUTICO-AEROPORTUARIO</a:t>
            </a:r>
          </a:p>
        </p:txBody>
      </p:sp>
    </p:spTree>
    <p:extLst>
      <p:ext uri="{BB962C8B-B14F-4D97-AF65-F5344CB8AC3E}">
        <p14:creationId xmlns:p14="http://schemas.microsoft.com/office/powerpoint/2010/main" val="10207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A1AB6-6823-42C0-9A58-65289AAF4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08AFEE-A6C8-4B2B-90BE-CA5B7EDF2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D135FF-552D-4407-A2ED-771EE340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63"/>
            <a:ext cx="12192000" cy="63660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363" y="3209970"/>
            <a:ext cx="6554222" cy="29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8F0FE-7F2D-4763-8A6C-9FB4AD25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6" name="Marcador de contenido 5" descr="desarrollo defensa y tecnologia belica: Northrop Grumman se prepara ...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25" y="2052638"/>
            <a:ext cx="6102926" cy="4195762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83D06FB-5918-4C1E-91E6-798BBB7FD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055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400341" y="604570"/>
            <a:ext cx="3391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CONTENIDO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29" y="186195"/>
            <a:ext cx="23622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89785-C08E-4039-8D7C-77F551FC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C96D0C-4358-4E7C-B8C1-22D7DF5CE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9A5316-AE98-4830-9EF2-42F183782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199D1-C574-4F8B-AF99-65B93F6A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7DEA18-CE8D-4905-87E6-39CE82C43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D37372-1502-4E35-BB52-B58C19DE5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5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95" y="3811979"/>
            <a:ext cx="7645861" cy="23066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1" y="798483"/>
            <a:ext cx="7869450" cy="25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311749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63" y="-25554"/>
            <a:ext cx="5655717" cy="67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66AFC-419B-4E1E-A402-9749794D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FCAFDC-6722-4DD7-9572-FB6DDD72D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6C20B9-0654-4B8E-9B5F-BE2E59CE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3462D-7A6A-48B0-9DB6-0CF3203B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0DCB15-420D-4347-B069-95143089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FFB44B-F360-4A20-89BE-FC99840CA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266</TotalTime>
  <Words>91</Words>
  <Application>Microsoft Office PowerPoint</Application>
  <PresentationFormat>Panorámica</PresentationFormat>
  <Paragraphs>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Century Gothic</vt:lpstr>
      <vt:lpstr>inherit</vt:lpstr>
      <vt:lpstr>Segoe UI Historic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LYA-YESICA</dc:creator>
  <cp:lastModifiedBy>User</cp:lastModifiedBy>
  <cp:revision>17</cp:revision>
  <dcterms:created xsi:type="dcterms:W3CDTF">2026-01-23T20:32:12Z</dcterms:created>
  <dcterms:modified xsi:type="dcterms:W3CDTF">2026-01-24T16:01:28Z</dcterms:modified>
</cp:coreProperties>
</file>